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66" r:id="rId5"/>
    <p:sldId id="268" r:id="rId6"/>
    <p:sldId id="267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1" autoAdjust="0"/>
    <p:restoredTop sz="94660"/>
  </p:normalViewPr>
  <p:slideViewPr>
    <p:cSldViewPr>
      <p:cViewPr varScale="1">
        <p:scale>
          <a:sx n="69" d="100"/>
          <a:sy n="69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6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B112-E2A0-43D4-8108-505689882FE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C62B-413B-41E6-9D63-150E399E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5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PgLVhrkUswhttps://www.youtube.com/watch?v=ZPgLVhrkUsw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CikWkbZeo1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OylD1KC6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Siamo</a:t>
            </a:r>
            <a:r>
              <a:rPr lang="en-US" dirty="0" smtClean="0"/>
              <a:t> </a:t>
            </a:r>
            <a:r>
              <a:rPr lang="en-US" dirty="0" err="1" smtClean="0"/>
              <a:t>pronti</a:t>
            </a:r>
            <a:r>
              <a:rPr lang="en-US" dirty="0" smtClean="0"/>
              <a:t> di </a:t>
            </a:r>
            <a:r>
              <a:rPr lang="en-US" dirty="0" err="1" smtClean="0"/>
              <a:t>partire</a:t>
            </a:r>
            <a:r>
              <a:rPr lang="en-US" dirty="0" smtClean="0"/>
              <a:t> per </a:t>
            </a:r>
            <a:r>
              <a:rPr lang="en-US" dirty="0" err="1" smtClean="0"/>
              <a:t>l’Italia</a:t>
            </a:r>
            <a:r>
              <a:rPr lang="en-US" dirty="0" smtClean="0"/>
              <a:t>!!</a:t>
            </a:r>
            <a:br>
              <a:rPr lang="en-US" dirty="0" smtClean="0"/>
            </a:br>
            <a:r>
              <a:rPr lang="en-US" dirty="0" err="1" smtClean="0"/>
              <a:t>Allanciate</a:t>
            </a:r>
            <a:r>
              <a:rPr lang="en-US" dirty="0" smtClean="0"/>
              <a:t> la </a:t>
            </a:r>
            <a:r>
              <a:rPr lang="en-US" dirty="0" err="1" smtClean="0"/>
              <a:t>vostra</a:t>
            </a:r>
            <a:r>
              <a:rPr lang="en-US" dirty="0" smtClean="0"/>
              <a:t> </a:t>
            </a:r>
            <a:r>
              <a:rPr lang="en-US" dirty="0" err="1" smtClean="0"/>
              <a:t>cintura</a:t>
            </a:r>
            <a:r>
              <a:rPr lang="en-US" dirty="0" smtClean="0"/>
              <a:t> di </a:t>
            </a:r>
            <a:r>
              <a:rPr lang="en-US" dirty="0" err="1" smtClean="0"/>
              <a:t>sicurezza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56" y="1905000"/>
            <a:ext cx="6406243" cy="35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of Sighs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6475"/>
            <a:ext cx="4343400" cy="38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Blowing in Venice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77899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33850"/>
            <a:ext cx="2286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28541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179091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973949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Prosciutto &amp; Cheese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0294"/>
            <a:ext cx="3962400" cy="221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01" y="3886200"/>
            <a:ext cx="3681486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0584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" y="1905000"/>
            <a:ext cx="2919413" cy="3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532338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mensa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53836"/>
            <a:ext cx="4953000" cy="265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038600"/>
            <a:ext cx="3628020" cy="272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FIRENZE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62097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Croce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95801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Anyone call for a pizza?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099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has 20 regions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267200" cy="51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85514"/>
            <a:ext cx="4191000" cy="52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 Emanuel Monument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4992036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4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VATICANO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186869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9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303214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12773"/>
            <a:ext cx="396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0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Fontana di </a:t>
            </a:r>
            <a:r>
              <a:rPr lang="en-US" dirty="0" err="1" smtClean="0"/>
              <a:t>Trevi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895801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VENEZIA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26501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Carnevale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218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49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Siamo pronti di partire per l’Italia!! Allanciate la vostra cintura di sicurezza.</vt:lpstr>
      <vt:lpstr>Italy has 20 regions</vt:lpstr>
      <vt:lpstr>ROMA</vt:lpstr>
      <vt:lpstr>Victor Emanuel Monument</vt:lpstr>
      <vt:lpstr>VATICANO</vt:lpstr>
      <vt:lpstr>COLOSSEO</vt:lpstr>
      <vt:lpstr>La Fontana di Trevi</vt:lpstr>
      <vt:lpstr>VENEZIA</vt:lpstr>
      <vt:lpstr>La Carnevale</vt:lpstr>
      <vt:lpstr>Bridge of Sighs</vt:lpstr>
      <vt:lpstr>Glass Blowing in Venice</vt:lpstr>
      <vt:lpstr>PowerPoint Presentation</vt:lpstr>
      <vt:lpstr>PARMA</vt:lpstr>
      <vt:lpstr>Prosciutto &amp; Cheese</vt:lpstr>
      <vt:lpstr>Cheese Factory</vt:lpstr>
      <vt:lpstr>La mensa italiana</vt:lpstr>
      <vt:lpstr>FIRENZE</vt:lpstr>
      <vt:lpstr>Santa Croce</vt:lpstr>
      <vt:lpstr>Anyone call for a pizza?</vt:lpstr>
    </vt:vector>
  </TitlesOfParts>
  <Company>Academic Computing Dowling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 has 20 regions</dc:title>
  <dc:creator>Patti</dc:creator>
  <cp:lastModifiedBy>Patricia Lamia</cp:lastModifiedBy>
  <cp:revision>13</cp:revision>
  <dcterms:created xsi:type="dcterms:W3CDTF">2014-03-13T00:22:12Z</dcterms:created>
  <dcterms:modified xsi:type="dcterms:W3CDTF">2019-02-28T19:45:37Z</dcterms:modified>
</cp:coreProperties>
</file>