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79" r:id="rId32"/>
    <p:sldId id="280" r:id="rId33"/>
    <p:sldId id="281" r:id="rId34"/>
    <p:sldId id="282" r:id="rId35"/>
    <p:sldId id="283" r:id="rId36"/>
    <p:sldId id="284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77" d="100"/>
          <a:sy n="77" d="100"/>
        </p:scale>
        <p:origin x="126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8F888-EE19-4E0F-8565-9F1015019971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80FD1-A43A-4FC4-8EB6-79ABB831D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362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8F888-EE19-4E0F-8565-9F1015019971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80FD1-A43A-4FC4-8EB6-79ABB831D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831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8F888-EE19-4E0F-8565-9F1015019971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80FD1-A43A-4FC4-8EB6-79ABB831D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029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8F888-EE19-4E0F-8565-9F1015019971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80FD1-A43A-4FC4-8EB6-79ABB831D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637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8F888-EE19-4E0F-8565-9F1015019971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80FD1-A43A-4FC4-8EB6-79ABB831D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500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8F888-EE19-4E0F-8565-9F1015019971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80FD1-A43A-4FC4-8EB6-79ABB831D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598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8F888-EE19-4E0F-8565-9F1015019971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80FD1-A43A-4FC4-8EB6-79ABB831D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881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8F888-EE19-4E0F-8565-9F1015019971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80FD1-A43A-4FC4-8EB6-79ABB831D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46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8F888-EE19-4E0F-8565-9F1015019971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80FD1-A43A-4FC4-8EB6-79ABB831D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410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8F888-EE19-4E0F-8565-9F1015019971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80FD1-A43A-4FC4-8EB6-79ABB831D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426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8F888-EE19-4E0F-8565-9F1015019971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80FD1-A43A-4FC4-8EB6-79ABB831D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158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8F888-EE19-4E0F-8565-9F1015019971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80FD1-A43A-4FC4-8EB6-79ABB831D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529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Di </a:t>
            </a:r>
            <a:r>
              <a:rPr lang="en-US" sz="5400" b="1" dirty="0" err="1" smtClean="0"/>
              <a:t>che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colore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sono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i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tuoi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capelli</a:t>
            </a:r>
            <a:r>
              <a:rPr lang="en-US" sz="5400" b="1" dirty="0" smtClean="0"/>
              <a:t>?</a:t>
            </a:r>
            <a:endParaRPr lang="en-US" sz="5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6975" y="1583498"/>
            <a:ext cx="5185775" cy="51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52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I </a:t>
            </a:r>
            <a:r>
              <a:rPr lang="en-US" sz="6600" dirty="0" err="1" smtClean="0"/>
              <a:t>miei</a:t>
            </a:r>
            <a:r>
              <a:rPr lang="en-US" sz="6600" dirty="0" smtClean="0"/>
              <a:t> </a:t>
            </a:r>
            <a:r>
              <a:rPr lang="en-US" sz="6600" dirty="0" err="1" smtClean="0"/>
              <a:t>capelli</a:t>
            </a:r>
            <a:r>
              <a:rPr lang="en-US" sz="6600" dirty="0" smtClean="0"/>
              <a:t> </a:t>
            </a:r>
            <a:r>
              <a:rPr lang="en-US" sz="6600" dirty="0" err="1" smtClean="0"/>
              <a:t>sono</a:t>
            </a:r>
            <a:r>
              <a:rPr lang="en-US" sz="6600" dirty="0" smtClean="0"/>
              <a:t>…..</a:t>
            </a:r>
            <a:endParaRPr lang="en-US" sz="6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510165"/>
            <a:ext cx="4827853" cy="32127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912069" y="3310759"/>
            <a:ext cx="50764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 smtClean="0"/>
              <a:t>ricci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253151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Io ho </a:t>
            </a:r>
            <a:r>
              <a:rPr lang="en-US" sz="6600" dirty="0" err="1" smtClean="0"/>
              <a:t>i</a:t>
            </a:r>
            <a:r>
              <a:rPr lang="en-US" sz="6600" dirty="0" smtClean="0"/>
              <a:t> </a:t>
            </a:r>
            <a:r>
              <a:rPr lang="en-US" sz="6600" dirty="0" err="1" smtClean="0"/>
              <a:t>capelli</a:t>
            </a:r>
            <a:r>
              <a:rPr lang="en-US" sz="6600" dirty="0" smtClean="0"/>
              <a:t>…….</a:t>
            </a:r>
            <a:endParaRPr lang="en-US" sz="6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028" y="2251511"/>
            <a:ext cx="3572696" cy="388842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81448" y="3767959"/>
            <a:ext cx="53602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 smtClean="0"/>
              <a:t>ondulati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401537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Io ho </a:t>
            </a:r>
            <a:r>
              <a:rPr lang="en-US" sz="6600" dirty="0" err="1" smtClean="0"/>
              <a:t>i</a:t>
            </a:r>
            <a:r>
              <a:rPr lang="en-US" sz="6600" dirty="0" smtClean="0"/>
              <a:t> </a:t>
            </a:r>
            <a:r>
              <a:rPr lang="en-US" sz="6600" dirty="0" err="1" smtClean="0"/>
              <a:t>capelli</a:t>
            </a:r>
            <a:r>
              <a:rPr lang="en-US" sz="6600" dirty="0" smtClean="0"/>
              <a:t>……</a:t>
            </a:r>
            <a:endParaRPr lang="en-US" sz="6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0511" y="1690688"/>
            <a:ext cx="2947330" cy="44290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8200" y="3578772"/>
            <a:ext cx="40806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 smtClean="0"/>
              <a:t>corti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141895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I </a:t>
            </a:r>
            <a:r>
              <a:rPr lang="en-US" sz="6000" dirty="0" err="1" smtClean="0"/>
              <a:t>miei</a:t>
            </a:r>
            <a:r>
              <a:rPr lang="en-US" sz="6000" dirty="0" smtClean="0"/>
              <a:t> </a:t>
            </a:r>
            <a:r>
              <a:rPr lang="en-US" sz="6000" dirty="0" err="1" smtClean="0"/>
              <a:t>capelli</a:t>
            </a:r>
            <a:r>
              <a:rPr lang="en-US" sz="6000" dirty="0" smtClean="0"/>
              <a:t> </a:t>
            </a:r>
            <a:r>
              <a:rPr lang="en-US" sz="6000" dirty="0" err="1" smtClean="0"/>
              <a:t>sono</a:t>
            </a:r>
            <a:r>
              <a:rPr lang="en-US" sz="6000" dirty="0" smtClean="0"/>
              <a:t>…..</a:t>
            </a:r>
            <a:endParaRPr lang="en-US" sz="6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1393" y="365125"/>
            <a:ext cx="2745828" cy="60758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00855" y="2743200"/>
            <a:ext cx="457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 smtClean="0"/>
              <a:t>lunghi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619245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/>
              <a:t>Io </a:t>
            </a:r>
            <a:r>
              <a:rPr lang="en-US" sz="7200" dirty="0" err="1" smtClean="0"/>
              <a:t>sono</a:t>
            </a:r>
            <a:r>
              <a:rPr lang="en-US" sz="7200" dirty="0" smtClean="0"/>
              <a:t>…..</a:t>
            </a:r>
            <a:endParaRPr lang="en-US" sz="7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8414" y="1690688"/>
            <a:ext cx="3301069" cy="410580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207469" y="1690688"/>
            <a:ext cx="47270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 smtClean="0"/>
              <a:t>calvo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86411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accent6">
                    <a:lumMod val="50000"/>
                  </a:schemeClr>
                </a:solidFill>
              </a:rPr>
              <a:t>Di </a:t>
            </a:r>
            <a:r>
              <a:rPr lang="en-US" sz="6000" b="1" dirty="0" err="1" smtClean="0">
                <a:solidFill>
                  <a:schemeClr val="accent6">
                    <a:lumMod val="50000"/>
                  </a:schemeClr>
                </a:solidFill>
              </a:rPr>
              <a:t>che</a:t>
            </a:r>
            <a:r>
              <a:rPr lang="en-US" sz="6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6000" b="1" dirty="0" err="1" smtClean="0">
                <a:solidFill>
                  <a:schemeClr val="accent6">
                    <a:lumMod val="50000"/>
                  </a:schemeClr>
                </a:solidFill>
              </a:rPr>
              <a:t>colore</a:t>
            </a:r>
            <a:r>
              <a:rPr lang="en-US" sz="6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6000" b="1" dirty="0" err="1" smtClean="0">
                <a:solidFill>
                  <a:schemeClr val="accent6">
                    <a:lumMod val="50000"/>
                  </a:schemeClr>
                </a:solidFill>
              </a:rPr>
              <a:t>sono</a:t>
            </a:r>
            <a:r>
              <a:rPr lang="en-US" sz="6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6000" b="1" dirty="0" err="1" smtClean="0">
                <a:solidFill>
                  <a:schemeClr val="accent6">
                    <a:lumMod val="50000"/>
                  </a:schemeClr>
                </a:solidFill>
              </a:rPr>
              <a:t>i</a:t>
            </a:r>
            <a:r>
              <a:rPr lang="en-US" sz="6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6000" b="1" dirty="0" err="1" smtClean="0">
                <a:solidFill>
                  <a:schemeClr val="accent6">
                    <a:lumMod val="50000"/>
                  </a:schemeClr>
                </a:solidFill>
              </a:rPr>
              <a:t>tuoi</a:t>
            </a:r>
            <a:r>
              <a:rPr lang="en-US" sz="6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6000" b="1" dirty="0" err="1" smtClean="0">
                <a:solidFill>
                  <a:schemeClr val="accent6">
                    <a:lumMod val="50000"/>
                  </a:schemeClr>
                </a:solidFill>
              </a:rPr>
              <a:t>occhi</a:t>
            </a:r>
            <a:r>
              <a:rPr lang="en-US" sz="6000" b="1" dirty="0" smtClean="0">
                <a:solidFill>
                  <a:schemeClr val="accent6">
                    <a:lumMod val="50000"/>
                  </a:schemeClr>
                </a:solidFill>
              </a:rPr>
              <a:t>?</a:t>
            </a:r>
            <a:endParaRPr lang="en-US" sz="6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6813" y="1959423"/>
            <a:ext cx="6479627" cy="3838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70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/>
              <a:t>I </a:t>
            </a:r>
            <a:r>
              <a:rPr lang="en-US" sz="7200" dirty="0" err="1" smtClean="0"/>
              <a:t>miei</a:t>
            </a:r>
            <a:r>
              <a:rPr lang="en-US" sz="7200" dirty="0" smtClean="0"/>
              <a:t> </a:t>
            </a:r>
            <a:r>
              <a:rPr lang="en-US" sz="7200" dirty="0" err="1" smtClean="0"/>
              <a:t>occhi</a:t>
            </a:r>
            <a:r>
              <a:rPr lang="en-US" sz="7200" dirty="0" smtClean="0"/>
              <a:t> </a:t>
            </a:r>
            <a:r>
              <a:rPr lang="en-US" sz="7200" dirty="0" err="1" smtClean="0"/>
              <a:t>sono</a:t>
            </a:r>
            <a:r>
              <a:rPr lang="en-US" sz="7200" dirty="0" smtClean="0"/>
              <a:t>……</a:t>
            </a:r>
            <a:endParaRPr lang="en-US" sz="7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146" y="2830894"/>
            <a:ext cx="5511854" cy="287112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700345" y="2490952"/>
            <a:ext cx="51395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 smtClean="0">
                <a:solidFill>
                  <a:srgbClr val="663300"/>
                </a:solidFill>
              </a:rPr>
              <a:t>marroni</a:t>
            </a:r>
            <a:endParaRPr lang="en-US" sz="9600" dirty="0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082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I </a:t>
            </a:r>
            <a:r>
              <a:rPr lang="en-US" sz="6600" dirty="0" err="1" smtClean="0"/>
              <a:t>miei</a:t>
            </a:r>
            <a:r>
              <a:rPr lang="en-US" sz="6600" dirty="0" smtClean="0"/>
              <a:t> </a:t>
            </a:r>
            <a:r>
              <a:rPr lang="en-US" sz="6600" dirty="0" err="1" smtClean="0"/>
              <a:t>occhi</a:t>
            </a:r>
            <a:r>
              <a:rPr lang="en-US" sz="6600" dirty="0" smtClean="0"/>
              <a:t> </a:t>
            </a:r>
            <a:r>
              <a:rPr lang="en-US" sz="6600" dirty="0" err="1" smtClean="0"/>
              <a:t>sono</a:t>
            </a:r>
            <a:r>
              <a:rPr lang="en-US" sz="6600" dirty="0" smtClean="0"/>
              <a:t>…..</a:t>
            </a:r>
            <a:endParaRPr lang="en-US" sz="6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3503" y="1919450"/>
            <a:ext cx="5490998" cy="307495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8200" y="3547241"/>
            <a:ext cx="38599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 smtClean="0">
                <a:solidFill>
                  <a:srgbClr val="00B050"/>
                </a:solidFill>
              </a:rPr>
              <a:t>verdi</a:t>
            </a:r>
            <a:endParaRPr lang="en-US" sz="9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716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Io ho </a:t>
            </a:r>
            <a:r>
              <a:rPr lang="en-US" sz="6600" dirty="0" err="1" smtClean="0"/>
              <a:t>gli</a:t>
            </a:r>
            <a:r>
              <a:rPr lang="en-US" sz="6600" dirty="0" smtClean="0"/>
              <a:t> </a:t>
            </a:r>
            <a:r>
              <a:rPr lang="en-US" sz="6600" dirty="0" err="1" smtClean="0"/>
              <a:t>occhi</a:t>
            </a:r>
            <a:r>
              <a:rPr lang="en-US" sz="6600" dirty="0" smtClean="0"/>
              <a:t>…..</a:t>
            </a:r>
            <a:endParaRPr lang="en-US" sz="6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670" y="2257917"/>
            <a:ext cx="5923728" cy="39419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68814" y="3468414"/>
            <a:ext cx="55231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 smtClean="0">
                <a:solidFill>
                  <a:schemeClr val="accent6">
                    <a:lumMod val="50000"/>
                  </a:schemeClr>
                </a:solidFill>
              </a:rPr>
              <a:t>nocciola</a:t>
            </a:r>
            <a:endParaRPr lang="en-US" sz="96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00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Io ho </a:t>
            </a:r>
            <a:r>
              <a:rPr lang="en-US" sz="6600" dirty="0" err="1" smtClean="0"/>
              <a:t>gli</a:t>
            </a:r>
            <a:r>
              <a:rPr lang="en-US" sz="6600" dirty="0" smtClean="0"/>
              <a:t> </a:t>
            </a:r>
            <a:r>
              <a:rPr lang="en-US" sz="6600" dirty="0" err="1" smtClean="0"/>
              <a:t>occhi</a:t>
            </a:r>
            <a:r>
              <a:rPr lang="en-US" sz="6600" dirty="0" smtClean="0"/>
              <a:t>…..</a:t>
            </a:r>
            <a:endParaRPr lang="en-US" sz="6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2632" y="2038186"/>
            <a:ext cx="6363858" cy="29594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25214" y="3310759"/>
            <a:ext cx="36733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 smtClean="0"/>
              <a:t>neri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715985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800" dirty="0" smtClean="0"/>
              <a:t>I </a:t>
            </a:r>
            <a:r>
              <a:rPr lang="en-US" sz="8800" dirty="0" err="1" smtClean="0"/>
              <a:t>miei</a:t>
            </a:r>
            <a:r>
              <a:rPr lang="en-US" sz="8800" dirty="0" smtClean="0"/>
              <a:t> </a:t>
            </a:r>
            <a:r>
              <a:rPr lang="en-US" sz="8800" dirty="0" err="1" smtClean="0"/>
              <a:t>capelli</a:t>
            </a:r>
            <a:r>
              <a:rPr lang="en-US" sz="8800" dirty="0" smtClean="0"/>
              <a:t> </a:t>
            </a:r>
            <a:r>
              <a:rPr lang="en-US" sz="8800" dirty="0" err="1" smtClean="0"/>
              <a:t>sono</a:t>
            </a:r>
            <a:r>
              <a:rPr lang="en-US" sz="8800" dirty="0" smtClean="0"/>
              <a:t>….</a:t>
            </a:r>
            <a:endParaRPr lang="en-US" sz="8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4442" y="2119312"/>
            <a:ext cx="2963096" cy="44527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82759" y="3105807"/>
            <a:ext cx="406750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err="1" smtClean="0"/>
              <a:t>biondi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4029249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I </a:t>
            </a:r>
            <a:r>
              <a:rPr lang="en-US" sz="6000" dirty="0" err="1" smtClean="0"/>
              <a:t>miei</a:t>
            </a:r>
            <a:r>
              <a:rPr lang="en-US" sz="6000" dirty="0" smtClean="0"/>
              <a:t> </a:t>
            </a:r>
            <a:r>
              <a:rPr lang="en-US" sz="6000" dirty="0" err="1" smtClean="0"/>
              <a:t>occhi</a:t>
            </a:r>
            <a:r>
              <a:rPr lang="en-US" sz="6000" dirty="0" smtClean="0"/>
              <a:t> </a:t>
            </a:r>
            <a:r>
              <a:rPr lang="en-US" sz="6000" dirty="0" err="1" smtClean="0"/>
              <a:t>sono</a:t>
            </a:r>
            <a:r>
              <a:rPr lang="en-US" sz="6000" dirty="0" smtClean="0"/>
              <a:t>…..</a:t>
            </a:r>
            <a:endParaRPr lang="en-US" sz="6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0429" y="2671762"/>
            <a:ext cx="6155284" cy="308735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071945" y="3673366"/>
            <a:ext cx="38625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 smtClean="0">
                <a:solidFill>
                  <a:srgbClr val="0070C0"/>
                </a:solidFill>
              </a:rPr>
              <a:t>azzurri</a:t>
            </a:r>
            <a:endParaRPr lang="en-US" sz="9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756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err="1" smtClean="0"/>
              <a:t>Porti</a:t>
            </a:r>
            <a:r>
              <a:rPr lang="en-US" sz="6000" dirty="0" smtClean="0"/>
              <a:t>…..?</a:t>
            </a:r>
            <a:endParaRPr lang="en-US" sz="6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028" y="2242152"/>
            <a:ext cx="5056625" cy="33649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220607" y="2916621"/>
            <a:ext cx="452470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/>
              <a:t>g</a:t>
            </a:r>
            <a:r>
              <a:rPr lang="en-US" sz="9600" dirty="0" err="1" smtClean="0"/>
              <a:t>li</a:t>
            </a:r>
            <a:r>
              <a:rPr lang="en-US" sz="9600" dirty="0" smtClean="0"/>
              <a:t> </a:t>
            </a:r>
            <a:r>
              <a:rPr lang="en-US" sz="9600" dirty="0" err="1" smtClean="0"/>
              <a:t>occhiali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1165282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Io</a:t>
            </a:r>
            <a:r>
              <a:rPr lang="en-US" sz="6600" dirty="0" smtClean="0"/>
              <a:t> </a:t>
            </a:r>
            <a:r>
              <a:rPr lang="en-US" sz="6600" dirty="0" err="1" smtClean="0"/>
              <a:t>porto</a:t>
            </a:r>
            <a:r>
              <a:rPr lang="en-US" sz="6600" dirty="0" smtClean="0"/>
              <a:t>……</a:t>
            </a:r>
            <a:endParaRPr lang="en-US" sz="6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8719" y="1027906"/>
            <a:ext cx="5575081" cy="391087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9545" y="3531476"/>
            <a:ext cx="484001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/>
              <a:t>l</a:t>
            </a:r>
            <a:r>
              <a:rPr lang="en-US" sz="8000" dirty="0" smtClean="0"/>
              <a:t>e </a:t>
            </a:r>
            <a:r>
              <a:rPr lang="en-US" sz="8000" dirty="0" err="1" smtClean="0"/>
              <a:t>lenti</a:t>
            </a:r>
            <a:r>
              <a:rPr lang="en-US" sz="8000" dirty="0" smtClean="0"/>
              <a:t> a </a:t>
            </a:r>
            <a:r>
              <a:rPr lang="en-US" sz="8000" dirty="0" err="1" smtClean="0"/>
              <a:t>contatto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2934872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No, </a:t>
            </a:r>
            <a:r>
              <a:rPr lang="en-US" sz="6600" dirty="0" err="1" smtClean="0"/>
              <a:t>io</a:t>
            </a:r>
            <a:r>
              <a:rPr lang="en-US" sz="6600" dirty="0" smtClean="0"/>
              <a:t> non </a:t>
            </a:r>
            <a:r>
              <a:rPr lang="en-US" sz="6600" dirty="0" err="1" smtClean="0"/>
              <a:t>porto</a:t>
            </a:r>
            <a:r>
              <a:rPr lang="en-US" sz="6600" dirty="0" smtClean="0"/>
              <a:t>……..</a:t>
            </a:r>
            <a:endParaRPr lang="en-US" sz="6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5745" y="3545900"/>
            <a:ext cx="3373822" cy="22465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6649" y="3231492"/>
            <a:ext cx="3655589" cy="25609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81535" y="2308162"/>
            <a:ext cx="113038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/>
              <a:t>g</a:t>
            </a:r>
            <a:r>
              <a:rPr lang="en-US" sz="5400" dirty="0" err="1" smtClean="0"/>
              <a:t>li</a:t>
            </a:r>
            <a:r>
              <a:rPr lang="en-US" sz="5400" dirty="0" smtClean="0"/>
              <a:t> </a:t>
            </a:r>
            <a:r>
              <a:rPr lang="en-US" sz="5400" dirty="0" err="1" smtClean="0"/>
              <a:t>occhiali</a:t>
            </a:r>
            <a:r>
              <a:rPr lang="en-US" sz="5400" dirty="0" smtClean="0"/>
              <a:t> o le </a:t>
            </a:r>
            <a:r>
              <a:rPr lang="en-US" sz="5400" dirty="0" err="1" smtClean="0"/>
              <a:t>lenti</a:t>
            </a:r>
            <a:r>
              <a:rPr lang="en-US" sz="5400" dirty="0" smtClean="0"/>
              <a:t> a </a:t>
            </a:r>
            <a:r>
              <a:rPr lang="en-US" sz="5400" dirty="0" err="1" smtClean="0"/>
              <a:t>contatto</a:t>
            </a:r>
            <a:r>
              <a:rPr lang="en-US" sz="5400" dirty="0" smtClean="0"/>
              <a:t>!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779815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1610" y="485970"/>
            <a:ext cx="4809995" cy="6194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61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8279" y="614614"/>
            <a:ext cx="9118948" cy="5683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27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2652" y="35060"/>
            <a:ext cx="5110619" cy="6822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44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4789" y="880931"/>
            <a:ext cx="6890555" cy="5517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91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4449" y="444799"/>
            <a:ext cx="5135671" cy="641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66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0258" y="754104"/>
            <a:ext cx="5589283" cy="5589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03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dirty="0" smtClean="0"/>
              <a:t>I </a:t>
            </a:r>
            <a:r>
              <a:rPr lang="en-US" sz="8000" dirty="0" err="1" smtClean="0"/>
              <a:t>miei</a:t>
            </a:r>
            <a:r>
              <a:rPr lang="en-US" sz="8000" dirty="0" smtClean="0"/>
              <a:t> </a:t>
            </a:r>
            <a:r>
              <a:rPr lang="en-US" sz="8000" dirty="0" err="1" smtClean="0"/>
              <a:t>capelli</a:t>
            </a:r>
            <a:r>
              <a:rPr lang="en-US" sz="8000" dirty="0" smtClean="0"/>
              <a:t> </a:t>
            </a:r>
            <a:r>
              <a:rPr lang="en-US" sz="8000" dirty="0" err="1" smtClean="0"/>
              <a:t>sono</a:t>
            </a:r>
            <a:r>
              <a:rPr lang="en-US" sz="8000" dirty="0" smtClean="0"/>
              <a:t>…..</a:t>
            </a:r>
            <a:endParaRPr lang="en-US" sz="8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2552" y="2119312"/>
            <a:ext cx="3104985" cy="466596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798790" y="2148410"/>
            <a:ext cx="40832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 smtClean="0"/>
              <a:t>castani</a:t>
            </a:r>
            <a:endParaRPr lang="en-US" sz="9600" dirty="0"/>
          </a:p>
        </p:txBody>
      </p:sp>
      <p:sp>
        <p:nvSpPr>
          <p:cNvPr id="5" name="TextBox 4"/>
          <p:cNvSpPr txBox="1"/>
          <p:nvPr/>
        </p:nvSpPr>
        <p:spPr>
          <a:xfrm>
            <a:off x="450937" y="3056351"/>
            <a:ext cx="25803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 smtClean="0"/>
              <a:t>bruni</a:t>
            </a:r>
            <a:endParaRPr lang="en-US" sz="8000" dirty="0"/>
          </a:p>
        </p:txBody>
      </p:sp>
      <p:sp>
        <p:nvSpPr>
          <p:cNvPr id="6" name="TextBox 5"/>
          <p:cNvSpPr txBox="1"/>
          <p:nvPr/>
        </p:nvSpPr>
        <p:spPr>
          <a:xfrm>
            <a:off x="8028080" y="4175792"/>
            <a:ext cx="387399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err="1" smtClean="0"/>
              <a:t>marroni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1247807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619" y="1242033"/>
            <a:ext cx="8962764" cy="4683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84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5641" y="519886"/>
            <a:ext cx="7993118" cy="5709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46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7695" y="165918"/>
            <a:ext cx="4887311" cy="6524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2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932" y="1023009"/>
            <a:ext cx="7678627" cy="5109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69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7958" y="183572"/>
            <a:ext cx="4367048" cy="6562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68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6524" y="498670"/>
            <a:ext cx="5265683" cy="6181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48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856" y="980089"/>
            <a:ext cx="4571999" cy="45719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75586" y="1560786"/>
            <a:ext cx="622738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Taylor Swift </a:t>
            </a:r>
            <a:r>
              <a:rPr lang="en-US" sz="4400" dirty="0" smtClean="0"/>
              <a:t>ha </a:t>
            </a:r>
            <a:r>
              <a:rPr lang="en-US" sz="4400" dirty="0" err="1" smtClean="0"/>
              <a:t>i</a:t>
            </a:r>
            <a:r>
              <a:rPr lang="en-US" sz="4400" dirty="0" smtClean="0"/>
              <a:t> </a:t>
            </a:r>
            <a:r>
              <a:rPr lang="en-US" sz="4400" dirty="0" err="1" smtClean="0"/>
              <a:t>capelli</a:t>
            </a:r>
            <a:r>
              <a:rPr lang="en-US" sz="4400" dirty="0" smtClean="0"/>
              <a:t> </a:t>
            </a:r>
            <a:r>
              <a:rPr lang="en-US" sz="4400" dirty="0" err="1" smtClean="0"/>
              <a:t>biondi</a:t>
            </a:r>
            <a:r>
              <a:rPr lang="en-US" sz="4400" dirty="0" smtClean="0"/>
              <a:t>, </a:t>
            </a:r>
            <a:r>
              <a:rPr lang="en-US" sz="4400" dirty="0" err="1" smtClean="0"/>
              <a:t>corti</a:t>
            </a:r>
            <a:r>
              <a:rPr lang="en-US" sz="4400" dirty="0" smtClean="0"/>
              <a:t> e </a:t>
            </a:r>
            <a:r>
              <a:rPr lang="en-US" sz="4400" dirty="0" err="1" smtClean="0"/>
              <a:t>lisci</a:t>
            </a:r>
            <a:r>
              <a:rPr lang="en-US" sz="4400" dirty="0" smtClean="0"/>
              <a:t>.  </a:t>
            </a:r>
            <a:r>
              <a:rPr lang="en-US" sz="4400" dirty="0" err="1" smtClean="0"/>
              <a:t>Anche</a:t>
            </a:r>
            <a:r>
              <a:rPr lang="en-US" sz="4400" dirty="0" smtClean="0"/>
              <a:t>, </a:t>
            </a:r>
            <a:r>
              <a:rPr lang="en-US" sz="4400" dirty="0" err="1" smtClean="0"/>
              <a:t>i</a:t>
            </a:r>
            <a:r>
              <a:rPr lang="en-US" sz="4400" dirty="0" smtClean="0"/>
              <a:t> </a:t>
            </a:r>
            <a:r>
              <a:rPr lang="en-US" sz="4400" dirty="0" err="1" smtClean="0"/>
              <a:t>suoi</a:t>
            </a:r>
            <a:r>
              <a:rPr lang="en-US" sz="4400" dirty="0" smtClean="0"/>
              <a:t> </a:t>
            </a:r>
            <a:r>
              <a:rPr lang="en-US" sz="4400" dirty="0" err="1" smtClean="0"/>
              <a:t>occhi</a:t>
            </a:r>
            <a:r>
              <a:rPr lang="en-US" sz="4400" dirty="0" smtClean="0"/>
              <a:t> </a:t>
            </a:r>
            <a:r>
              <a:rPr lang="en-US" sz="4400" dirty="0" err="1" smtClean="0"/>
              <a:t>sono</a:t>
            </a:r>
            <a:r>
              <a:rPr lang="en-US" sz="4400" dirty="0" smtClean="0"/>
              <a:t> </a:t>
            </a:r>
            <a:r>
              <a:rPr lang="en-US" sz="4400" dirty="0" err="1" smtClean="0"/>
              <a:t>azzurri</a:t>
            </a:r>
            <a:r>
              <a:rPr lang="en-US" sz="4400" dirty="0" smtClean="0"/>
              <a:t>.  </a:t>
            </a:r>
            <a:r>
              <a:rPr lang="en-US" sz="4400" dirty="0" smtClean="0"/>
              <a:t>Lei non porta </a:t>
            </a:r>
            <a:r>
              <a:rPr lang="en-US" sz="4400" dirty="0" err="1" smtClean="0"/>
              <a:t>gli</a:t>
            </a:r>
            <a:r>
              <a:rPr lang="en-US" sz="4400" dirty="0" smtClean="0"/>
              <a:t> </a:t>
            </a:r>
            <a:r>
              <a:rPr lang="en-US" sz="4400" dirty="0" err="1" smtClean="0"/>
              <a:t>occhiali</a:t>
            </a:r>
            <a:r>
              <a:rPr lang="en-US" sz="4400" dirty="0" smtClean="0"/>
              <a:t>.  </a:t>
            </a:r>
            <a:r>
              <a:rPr lang="en-US" sz="4400" dirty="0" err="1" smtClean="0"/>
              <a:t>Finalmente</a:t>
            </a:r>
            <a:r>
              <a:rPr lang="en-US" sz="4400" dirty="0" smtClean="0"/>
              <a:t>, </a:t>
            </a:r>
            <a:r>
              <a:rPr lang="en-US" sz="4400" dirty="0" smtClean="0"/>
              <a:t>lei</a:t>
            </a:r>
            <a:r>
              <a:rPr lang="en-US" sz="4400" dirty="0" smtClean="0"/>
              <a:t> è </a:t>
            </a:r>
            <a:r>
              <a:rPr lang="en-US" sz="4400" dirty="0" err="1" smtClean="0"/>
              <a:t>simpatica</a:t>
            </a:r>
            <a:r>
              <a:rPr lang="en-US" sz="4400" dirty="0" smtClean="0"/>
              <a:t>, </a:t>
            </a:r>
            <a:r>
              <a:rPr lang="en-US" sz="4400" dirty="0" err="1" smtClean="0"/>
              <a:t>energetica</a:t>
            </a:r>
            <a:r>
              <a:rPr lang="en-US" sz="4400" dirty="0" smtClean="0"/>
              <a:t> e </a:t>
            </a:r>
            <a:r>
              <a:rPr lang="en-US" sz="4400" dirty="0" err="1" smtClean="0"/>
              <a:t>ricca</a:t>
            </a:r>
            <a:r>
              <a:rPr lang="en-US" sz="4400" dirty="0" smtClean="0"/>
              <a:t>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081540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800" dirty="0" smtClean="0"/>
              <a:t>Io ho </a:t>
            </a:r>
            <a:r>
              <a:rPr lang="en-US" sz="8800" dirty="0" err="1" smtClean="0"/>
              <a:t>i</a:t>
            </a:r>
            <a:r>
              <a:rPr lang="en-US" sz="8800" dirty="0" smtClean="0"/>
              <a:t> </a:t>
            </a:r>
            <a:r>
              <a:rPr lang="en-US" sz="8800" dirty="0" err="1" smtClean="0"/>
              <a:t>capelli</a:t>
            </a:r>
            <a:r>
              <a:rPr lang="en-US" sz="8800" dirty="0" smtClean="0"/>
              <a:t>……</a:t>
            </a:r>
            <a:endParaRPr lang="en-US" sz="8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7380" y="2277132"/>
            <a:ext cx="4071280" cy="39816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2607" y="3594538"/>
            <a:ext cx="43828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 smtClean="0"/>
              <a:t>neri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943174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/>
              <a:t>Io ho </a:t>
            </a:r>
            <a:r>
              <a:rPr lang="en-US" sz="7200" dirty="0" err="1" smtClean="0"/>
              <a:t>i</a:t>
            </a:r>
            <a:r>
              <a:rPr lang="en-US" sz="7200" dirty="0" smtClean="0"/>
              <a:t> </a:t>
            </a:r>
            <a:r>
              <a:rPr lang="en-US" sz="7200" dirty="0" err="1" smtClean="0"/>
              <a:t>capelli</a:t>
            </a:r>
            <a:r>
              <a:rPr lang="en-US" sz="7200" dirty="0" smtClean="0"/>
              <a:t>……</a:t>
            </a:r>
            <a:endParaRPr lang="en-US" sz="7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44965"/>
          <a:stretch/>
        </p:blipFill>
        <p:spPr>
          <a:xfrm>
            <a:off x="2816209" y="2628899"/>
            <a:ext cx="3722422" cy="37876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952593" y="3436883"/>
            <a:ext cx="46823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 smtClean="0"/>
              <a:t>rossi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1950046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dirty="0" smtClean="0"/>
              <a:t>I </a:t>
            </a:r>
            <a:r>
              <a:rPr lang="en-US" sz="8000" dirty="0" err="1" smtClean="0"/>
              <a:t>miei</a:t>
            </a:r>
            <a:r>
              <a:rPr lang="en-US" sz="8000" dirty="0" smtClean="0"/>
              <a:t> </a:t>
            </a:r>
            <a:r>
              <a:rPr lang="en-US" sz="8000" dirty="0" err="1" smtClean="0"/>
              <a:t>capelli</a:t>
            </a:r>
            <a:r>
              <a:rPr lang="en-US" sz="8000" dirty="0" smtClean="0"/>
              <a:t> </a:t>
            </a:r>
            <a:r>
              <a:rPr lang="en-US" sz="8000" dirty="0" err="1" smtClean="0"/>
              <a:t>sono</a:t>
            </a:r>
            <a:r>
              <a:rPr lang="en-US" sz="8000" dirty="0" smtClean="0"/>
              <a:t>……</a:t>
            </a:r>
            <a:endParaRPr lang="en-US" sz="8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0538" y="1997130"/>
            <a:ext cx="3427193" cy="427972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77917" y="3389586"/>
            <a:ext cx="37364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 smtClean="0"/>
              <a:t>grigi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23725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/>
              <a:t>Io ho </a:t>
            </a:r>
            <a:r>
              <a:rPr lang="en-US" sz="7200" dirty="0" err="1" smtClean="0"/>
              <a:t>i</a:t>
            </a:r>
            <a:r>
              <a:rPr lang="en-US" sz="7200" dirty="0" smtClean="0"/>
              <a:t> </a:t>
            </a:r>
            <a:r>
              <a:rPr lang="en-US" sz="7200" dirty="0" err="1" smtClean="0"/>
              <a:t>capelli</a:t>
            </a:r>
            <a:r>
              <a:rPr lang="en-US" sz="7200" dirty="0" smtClean="0"/>
              <a:t>……</a:t>
            </a:r>
            <a:endParaRPr lang="en-US" sz="7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9683" y="2357437"/>
            <a:ext cx="4187879" cy="41878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119241" y="2357437"/>
            <a:ext cx="45877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 smtClean="0"/>
              <a:t>bianchi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641275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C00000"/>
                </a:solidFill>
              </a:rPr>
              <a:t>Come </a:t>
            </a:r>
            <a:r>
              <a:rPr lang="en-US" sz="6000" b="1" dirty="0" err="1" smtClean="0">
                <a:solidFill>
                  <a:srgbClr val="C00000"/>
                </a:solidFill>
              </a:rPr>
              <a:t>sono</a:t>
            </a:r>
            <a:r>
              <a:rPr lang="en-US" sz="6000" b="1" dirty="0" smtClean="0">
                <a:solidFill>
                  <a:srgbClr val="C00000"/>
                </a:solidFill>
              </a:rPr>
              <a:t> </a:t>
            </a:r>
            <a:r>
              <a:rPr lang="en-US" sz="6000" b="1" dirty="0" err="1" smtClean="0">
                <a:solidFill>
                  <a:srgbClr val="C00000"/>
                </a:solidFill>
              </a:rPr>
              <a:t>i</a:t>
            </a:r>
            <a:r>
              <a:rPr lang="en-US" sz="6000" b="1" dirty="0" smtClean="0">
                <a:solidFill>
                  <a:srgbClr val="C00000"/>
                </a:solidFill>
              </a:rPr>
              <a:t> </a:t>
            </a:r>
            <a:r>
              <a:rPr lang="en-US" sz="6000" b="1" dirty="0" err="1" smtClean="0">
                <a:solidFill>
                  <a:srgbClr val="C00000"/>
                </a:solidFill>
              </a:rPr>
              <a:t>tuoi</a:t>
            </a:r>
            <a:r>
              <a:rPr lang="en-US" sz="6000" b="1" dirty="0" smtClean="0">
                <a:solidFill>
                  <a:srgbClr val="C00000"/>
                </a:solidFill>
              </a:rPr>
              <a:t> </a:t>
            </a:r>
            <a:r>
              <a:rPr lang="en-US" sz="6000" b="1" dirty="0" err="1" smtClean="0">
                <a:solidFill>
                  <a:srgbClr val="C00000"/>
                </a:solidFill>
              </a:rPr>
              <a:t>capelli</a:t>
            </a:r>
            <a:r>
              <a:rPr lang="en-US" sz="6000" b="1" dirty="0" smtClean="0">
                <a:solidFill>
                  <a:srgbClr val="C00000"/>
                </a:solidFill>
              </a:rPr>
              <a:t>?</a:t>
            </a:r>
            <a:endParaRPr lang="en-US" sz="6000" b="1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809" y="2542933"/>
            <a:ext cx="1831385" cy="22182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5411" y="4644591"/>
            <a:ext cx="2389104" cy="15917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1368" y="2227623"/>
            <a:ext cx="2219975" cy="24169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8410" y="3117250"/>
            <a:ext cx="1514026" cy="22788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3868" y="2227623"/>
            <a:ext cx="1809342" cy="40086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18433" y="1385913"/>
            <a:ext cx="1389693" cy="173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51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I </a:t>
            </a:r>
            <a:r>
              <a:rPr lang="en-US" sz="6600" dirty="0" err="1" smtClean="0"/>
              <a:t>miei</a:t>
            </a:r>
            <a:r>
              <a:rPr lang="en-US" sz="6600" dirty="0" smtClean="0"/>
              <a:t> </a:t>
            </a:r>
            <a:r>
              <a:rPr lang="en-US" sz="6600" dirty="0" err="1" smtClean="0"/>
              <a:t>capelli</a:t>
            </a:r>
            <a:r>
              <a:rPr lang="en-US" sz="6600" dirty="0" smtClean="0"/>
              <a:t> </a:t>
            </a:r>
            <a:r>
              <a:rPr lang="en-US" sz="6600" dirty="0" err="1" smtClean="0"/>
              <a:t>sono</a:t>
            </a:r>
            <a:r>
              <a:rPr lang="en-US" sz="6600" dirty="0" smtClean="0"/>
              <a:t>……</a:t>
            </a:r>
            <a:endParaRPr lang="en-US" sz="6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4179" y="2252662"/>
            <a:ext cx="3583371" cy="433868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14745" y="3153103"/>
            <a:ext cx="35945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 smtClean="0"/>
              <a:t>lisci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395345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184</Words>
  <Application>Microsoft Office PowerPoint</Application>
  <PresentationFormat>Widescreen</PresentationFormat>
  <Paragraphs>46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Office Theme</vt:lpstr>
      <vt:lpstr>Di che colore sono i tuoi capelli?</vt:lpstr>
      <vt:lpstr>I miei capelli sono….</vt:lpstr>
      <vt:lpstr>I miei capelli sono…..</vt:lpstr>
      <vt:lpstr>Io ho i capelli……</vt:lpstr>
      <vt:lpstr>Io ho i capelli……</vt:lpstr>
      <vt:lpstr>I miei capelli sono……</vt:lpstr>
      <vt:lpstr>Io ho i capelli……</vt:lpstr>
      <vt:lpstr>Come sono i tuoi capelli?</vt:lpstr>
      <vt:lpstr>I miei capelli sono……</vt:lpstr>
      <vt:lpstr>I miei capelli sono…..</vt:lpstr>
      <vt:lpstr>Io ho i capelli…….</vt:lpstr>
      <vt:lpstr>Io ho i capelli……</vt:lpstr>
      <vt:lpstr>I miei capelli sono…..</vt:lpstr>
      <vt:lpstr>Io sono…..</vt:lpstr>
      <vt:lpstr>Di che colore sono i tuoi occhi?</vt:lpstr>
      <vt:lpstr>I miei occhi sono……</vt:lpstr>
      <vt:lpstr>I miei occhi sono…..</vt:lpstr>
      <vt:lpstr>Io ho gli occhi…..</vt:lpstr>
      <vt:lpstr>Io ho gli occhi…..</vt:lpstr>
      <vt:lpstr>I miei occhi sono…..</vt:lpstr>
      <vt:lpstr>Porti…..?</vt:lpstr>
      <vt:lpstr>Io porto……</vt:lpstr>
      <vt:lpstr>No, io non porto……..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Sachem Central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quelle couleur sont tes cheveux?</dc:title>
  <dc:creator>Patricia Lamia</dc:creator>
  <cp:lastModifiedBy>Patricia Lamia</cp:lastModifiedBy>
  <cp:revision>13</cp:revision>
  <dcterms:created xsi:type="dcterms:W3CDTF">2018-10-02T11:38:07Z</dcterms:created>
  <dcterms:modified xsi:type="dcterms:W3CDTF">2018-10-02T13:40:49Z</dcterms:modified>
</cp:coreProperties>
</file>