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0" r:id="rId13"/>
    <p:sldId id="279" r:id="rId14"/>
    <p:sldId id="256" r:id="rId15"/>
    <p:sldId id="257" r:id="rId16"/>
    <p:sldId id="277" r:id="rId17"/>
    <p:sldId id="278" r:id="rId18"/>
    <p:sldId id="258" r:id="rId19"/>
    <p:sldId id="259" r:id="rId20"/>
    <p:sldId id="271" r:id="rId21"/>
    <p:sldId id="276" r:id="rId22"/>
    <p:sldId id="272" r:id="rId23"/>
    <p:sldId id="273" r:id="rId24"/>
    <p:sldId id="274" r:id="rId25"/>
    <p:sldId id="275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302" r:id="rId36"/>
    <p:sldId id="290" r:id="rId37"/>
    <p:sldId id="291" r:id="rId38"/>
    <p:sldId id="292" r:id="rId39"/>
    <p:sldId id="293" r:id="rId40"/>
    <p:sldId id="294" r:id="rId41"/>
    <p:sldId id="295" r:id="rId42"/>
    <p:sldId id="303" r:id="rId43"/>
    <p:sldId id="296" r:id="rId44"/>
    <p:sldId id="297" r:id="rId45"/>
    <p:sldId id="298" r:id="rId46"/>
    <p:sldId id="299" r:id="rId47"/>
    <p:sldId id="300" r:id="rId48"/>
    <p:sldId id="301" r:id="rId49"/>
    <p:sldId id="304" r:id="rId50"/>
    <p:sldId id="305" r:id="rId51"/>
    <p:sldId id="306" r:id="rId52"/>
    <p:sldId id="307" r:id="rId53"/>
    <p:sldId id="308" r:id="rId54"/>
    <p:sldId id="316" r:id="rId55"/>
    <p:sldId id="317" r:id="rId56"/>
    <p:sldId id="318" r:id="rId57"/>
    <p:sldId id="319" r:id="rId58"/>
    <p:sldId id="320" r:id="rId59"/>
    <p:sldId id="309" r:id="rId60"/>
    <p:sldId id="310" r:id="rId61"/>
    <p:sldId id="311" r:id="rId62"/>
    <p:sldId id="312" r:id="rId63"/>
    <p:sldId id="322" r:id="rId64"/>
    <p:sldId id="313" r:id="rId65"/>
    <p:sldId id="314" r:id="rId66"/>
    <p:sldId id="323" r:id="rId67"/>
    <p:sldId id="315" r:id="rId68"/>
    <p:sldId id="32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FF"/>
    <a:srgbClr val="3399FF"/>
    <a:srgbClr val="66FFFF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5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64FB-360F-4EF1-B229-06DB9168AFE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2144-0566-4390-8B00-3F5BAB8A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www.youtube.com/watch?v=2lImZBlO7N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LE VERDURE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545" y="2004163"/>
            <a:ext cx="6505575" cy="42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 FAGIOLINI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738" y="1690687"/>
            <a:ext cx="6718738" cy="48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MAIS</a:t>
            </a:r>
            <a:endParaRPr lang="en-US" sz="8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140" y="669514"/>
            <a:ext cx="5916832" cy="5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CETRIOLO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683" y="1920246"/>
            <a:ext cx="5470634" cy="41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UN’INSALATA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667" y="2430490"/>
            <a:ext cx="7596079" cy="39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769" y="1122362"/>
            <a:ext cx="5830001" cy="2267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579" y="3376830"/>
            <a:ext cx="9144000" cy="2387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LA FRUTTA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782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L’ARANCIA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0471" y="2168224"/>
            <a:ext cx="4131058" cy="41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POMPELMO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345" y="2578618"/>
            <a:ext cx="6994716" cy="36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LIMONE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160" y="1690688"/>
            <a:ext cx="4755438" cy="47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LE CILIEGE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084" y="1690688"/>
            <a:ext cx="4771204" cy="47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PESCA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80" y="2046862"/>
            <a:ext cx="3967162" cy="39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CAROTA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345" y="832589"/>
            <a:ext cx="4293147" cy="47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L’UVA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76" y="1690688"/>
            <a:ext cx="8080780" cy="41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PRUGNA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073" y="1863478"/>
            <a:ext cx="5973368" cy="44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L’ANGURIA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572" y="2299602"/>
            <a:ext cx="7361183" cy="38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PERA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309" y="19742"/>
            <a:ext cx="4933622" cy="65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L’ANANAS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8745" y="1274352"/>
            <a:ext cx="5575245" cy="55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UNA MACEDONIA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621" y="1999565"/>
            <a:ext cx="4755437" cy="47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Hai </a:t>
            </a:r>
            <a:r>
              <a:rPr lang="en-US" sz="9600" b="1" dirty="0" err="1" smtClean="0"/>
              <a:t>sete</a:t>
            </a:r>
            <a:r>
              <a:rPr lang="en-US" sz="9600" b="1" dirty="0" smtClean="0"/>
              <a:t>?</a:t>
            </a:r>
            <a:endParaRPr lang="en-US" sz="9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997022"/>
            <a:ext cx="1924050" cy="23812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 smtClean="0"/>
              <a:t>Sí</a:t>
            </a:r>
            <a:r>
              <a:rPr lang="en-US" sz="8800" b="1" dirty="0" smtClean="0"/>
              <a:t>, </a:t>
            </a:r>
            <a:r>
              <a:rPr lang="en-US" sz="8800" b="1" dirty="0" err="1" smtClean="0"/>
              <a:t>io</a:t>
            </a:r>
            <a:r>
              <a:rPr lang="en-US" sz="8800" b="1" dirty="0" smtClean="0"/>
              <a:t> ho </a:t>
            </a:r>
            <a:r>
              <a:rPr lang="en-US" sz="8800" b="1" dirty="0" err="1" smtClean="0"/>
              <a:t>sete</a:t>
            </a:r>
            <a:r>
              <a:rPr lang="en-US" sz="8800" b="1" dirty="0" smtClean="0"/>
              <a:t>!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415" y="2032115"/>
            <a:ext cx="4621169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LE BEVANDE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12" y="2529516"/>
            <a:ext cx="6191578" cy="3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Comic Sans MS" panose="030F0702030302020204" pitchFamily="66" charset="0"/>
              </a:rPr>
              <a:t>Il </a:t>
            </a:r>
            <a:r>
              <a:rPr lang="en-US" sz="8800" dirty="0" err="1" smtClean="0">
                <a:latin typeface="Comic Sans MS" panose="030F0702030302020204" pitchFamily="66" charset="0"/>
              </a:rPr>
              <a:t>succo</a:t>
            </a:r>
            <a:r>
              <a:rPr lang="en-US" sz="8800" dirty="0" smtClean="0"/>
              <a:t>……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45" y="1690688"/>
            <a:ext cx="5932433" cy="332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63" y="186558"/>
            <a:ext cx="214312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7908" y="365125"/>
            <a:ext cx="327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omic Sans MS" panose="030F0702030302020204" pitchFamily="66" charset="0"/>
              </a:rPr>
              <a:t>i</a:t>
            </a:r>
            <a:r>
              <a:rPr lang="en-US" sz="2800" b="1" dirty="0" err="1" smtClean="0">
                <a:latin typeface="Comic Sans MS" panose="030F0702030302020204" pitchFamily="66" charset="0"/>
              </a:rPr>
              <a:t>l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succo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d’arancia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608" y="2408465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979" y="2774731"/>
            <a:ext cx="338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mic Sans MS" panose="030F0702030302020204" pitchFamily="66" charset="0"/>
              </a:rPr>
              <a:t>i</a:t>
            </a:r>
            <a:r>
              <a:rPr lang="en-US" sz="3200" b="1" dirty="0" err="1" smtClean="0">
                <a:latin typeface="Comic Sans MS" panose="030F0702030302020204" pitchFamily="66" charset="0"/>
              </a:rPr>
              <a:t>l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succo</a:t>
            </a:r>
            <a:r>
              <a:rPr lang="en-US" sz="3200" b="1" dirty="0" smtClean="0">
                <a:latin typeface="Comic Sans MS" panose="030F0702030302020204" pitchFamily="66" charset="0"/>
              </a:rPr>
              <a:t> di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mela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936" y="3915819"/>
            <a:ext cx="1800225" cy="253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9162" y="5182644"/>
            <a:ext cx="36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mic Sans MS" panose="030F0702030302020204" pitchFamily="66" charset="0"/>
              </a:rPr>
              <a:t>i</a:t>
            </a:r>
            <a:r>
              <a:rPr lang="en-US" sz="3200" b="1" dirty="0" err="1" smtClean="0">
                <a:latin typeface="Comic Sans MS" panose="030F0702030302020204" pitchFamily="66" charset="0"/>
              </a:rPr>
              <a:t>l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succo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d’ananas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LATTUGA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730" y="1369911"/>
            <a:ext cx="6293069" cy="46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L’ACQUA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524" y="1872963"/>
            <a:ext cx="6876788" cy="45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LATTE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557" y="1892745"/>
            <a:ext cx="4697260" cy="46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TÉ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087" y="1077238"/>
            <a:ext cx="8034326" cy="36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IL TÉ FREDDO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411" y="1653928"/>
            <a:ext cx="6908235" cy="46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CAFFÉ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601" y="1903957"/>
            <a:ext cx="8104192" cy="45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Desideri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lo </a:t>
            </a:r>
            <a:r>
              <a:rPr lang="en-US" b="1" dirty="0" err="1" smtClean="0">
                <a:solidFill>
                  <a:srgbClr val="00B050"/>
                </a:solidFill>
              </a:rPr>
              <a:t>zucchero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caffé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387" y="2577963"/>
            <a:ext cx="5308874" cy="35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LA CIOCCOLATA CALDA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065" y="1902206"/>
            <a:ext cx="6026075" cy="40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IL VINO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015" y="1027906"/>
            <a:ext cx="3769876" cy="60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Hai fame?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603" y="842647"/>
            <a:ext cx="4908114" cy="49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err="1" smtClean="0"/>
              <a:t>Sí</a:t>
            </a:r>
            <a:r>
              <a:rPr lang="en-US" sz="8800" b="1" dirty="0" smtClean="0"/>
              <a:t>, </a:t>
            </a:r>
            <a:r>
              <a:rPr lang="en-US" sz="8800" b="1" dirty="0" err="1" smtClean="0"/>
              <a:t>io</a:t>
            </a:r>
            <a:r>
              <a:rPr lang="en-US" sz="8800" b="1" dirty="0" smtClean="0"/>
              <a:t> ho fame!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485" y="2110385"/>
            <a:ext cx="5279263" cy="35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GLI SPINACI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2781"/>
            <a:ext cx="7371037" cy="39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 </a:t>
            </a:r>
            <a:r>
              <a:rPr lang="en-US" b="1" dirty="0" err="1" smtClean="0"/>
              <a:t>vado</a:t>
            </a:r>
            <a:r>
              <a:rPr lang="en-US" b="1" dirty="0" smtClean="0"/>
              <a:t> 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/>
              <a:t>macelleria</a:t>
            </a:r>
            <a:r>
              <a:rPr lang="en-US" b="1" dirty="0" smtClean="0"/>
              <a:t> di </a:t>
            </a:r>
            <a:r>
              <a:rPr lang="en-US" b="1" dirty="0" err="1" smtClean="0"/>
              <a:t>comprare</a:t>
            </a:r>
            <a:r>
              <a:rPr lang="en-US" b="1" dirty="0" smtClean="0"/>
              <a:t> la carne.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869" y="1887004"/>
            <a:ext cx="9065626" cy="41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LA BISTECCA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356" y="2090096"/>
            <a:ext cx="6002773" cy="39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</a:t>
            </a:r>
            <a:r>
              <a:rPr lang="en-US" b="1" dirty="0" smtClean="0"/>
              <a:t> </a:t>
            </a:r>
            <a:r>
              <a:rPr lang="en-US" b="1" dirty="0" err="1" smtClean="0"/>
              <a:t>piace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il</a:t>
            </a:r>
            <a:r>
              <a:rPr lang="en-US" b="1" dirty="0" smtClean="0">
                <a:solidFill>
                  <a:srgbClr val="00B0F0"/>
                </a:solidFill>
              </a:rPr>
              <a:t> sale e </a:t>
            </a:r>
            <a:r>
              <a:rPr lang="en-US" b="1" dirty="0" err="1" smtClean="0">
                <a:solidFill>
                  <a:srgbClr val="00B0F0"/>
                </a:solidFill>
              </a:rPr>
              <a:t>il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pepe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/>
              <a:t>sulla</a:t>
            </a:r>
            <a:r>
              <a:rPr lang="en-US" b="1" dirty="0" smtClean="0"/>
              <a:t> </a:t>
            </a:r>
            <a:r>
              <a:rPr lang="en-US" b="1" dirty="0" err="1" smtClean="0"/>
              <a:t>bistecca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055" y="2084141"/>
            <a:ext cx="4917363" cy="36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LA SALSICCIA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153" y="1852101"/>
            <a:ext cx="6679179" cy="44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PROSCIUTTO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116" y="1787188"/>
            <a:ext cx="4861860" cy="36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POLLO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1764" y="1441417"/>
            <a:ext cx="5165682" cy="4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TACCHINO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352" y="3077368"/>
            <a:ext cx="4273136" cy="320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403" y="1027906"/>
            <a:ext cx="3700397" cy="20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MAIALE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512" y="3077368"/>
            <a:ext cx="4435975" cy="3322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958" y="916552"/>
            <a:ext cx="3479070" cy="2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L’AGNELLO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125" y="892033"/>
            <a:ext cx="226695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12" y="2505074"/>
            <a:ext cx="5062276" cy="37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cosa</a:t>
            </a:r>
            <a:r>
              <a:rPr lang="en-US" b="1" dirty="0" smtClean="0"/>
              <a:t> </a:t>
            </a:r>
            <a:r>
              <a:rPr lang="en-US" b="1" dirty="0" err="1" smtClean="0"/>
              <a:t>mangi</a:t>
            </a:r>
            <a:r>
              <a:rPr lang="en-US" b="1" dirty="0" smtClean="0"/>
              <a:t> con la </a:t>
            </a:r>
            <a:r>
              <a:rPr lang="en-US" b="1" dirty="0" err="1" smtClean="0"/>
              <a:t>cena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446" y="2499135"/>
            <a:ext cx="5293108" cy="35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PATATA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145" y="2357574"/>
            <a:ext cx="6648450" cy="39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Io </a:t>
            </a:r>
            <a:r>
              <a:rPr lang="en-US" sz="8800" b="1" dirty="0" err="1" smtClean="0"/>
              <a:t>mangio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il</a:t>
            </a:r>
            <a:r>
              <a:rPr lang="en-US" sz="8800" b="1" dirty="0" smtClean="0"/>
              <a:t> pane.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263" y="2736603"/>
            <a:ext cx="5723703" cy="26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Io </a:t>
            </a:r>
            <a:r>
              <a:rPr lang="en-US" sz="5400" b="1" dirty="0" err="1" smtClean="0"/>
              <a:t>metto</a:t>
            </a:r>
            <a:r>
              <a:rPr lang="en-US" sz="5400" b="1" dirty="0" smtClean="0"/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il</a:t>
            </a:r>
            <a:r>
              <a:rPr lang="en-US" sz="5400" b="1" dirty="0" smtClean="0">
                <a:solidFill>
                  <a:srgbClr val="7030A0"/>
                </a:solidFill>
              </a:rPr>
              <a:t> burro </a:t>
            </a:r>
            <a:r>
              <a:rPr lang="en-US" sz="5400" b="1" dirty="0" err="1" smtClean="0"/>
              <a:t>sul</a:t>
            </a:r>
            <a:r>
              <a:rPr lang="en-US" sz="5400" b="1" dirty="0" smtClean="0"/>
              <a:t> pane.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328" y="2305244"/>
            <a:ext cx="5560629" cy="36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/>
              <a:t>Mi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piace</a:t>
            </a:r>
            <a:r>
              <a:rPr lang="en-US" sz="8000" b="1" dirty="0" smtClean="0"/>
              <a:t> </a:t>
            </a:r>
            <a:r>
              <a:rPr lang="en-US" sz="8000" b="1" dirty="0" err="1" smtClean="0">
                <a:solidFill>
                  <a:srgbClr val="FF00FF"/>
                </a:solidFill>
              </a:rPr>
              <a:t>il</a:t>
            </a:r>
            <a:r>
              <a:rPr lang="en-US" sz="8000" b="1" dirty="0" smtClean="0">
                <a:solidFill>
                  <a:srgbClr val="FF00FF"/>
                </a:solidFill>
              </a:rPr>
              <a:t> </a:t>
            </a:r>
            <a:r>
              <a:rPr lang="en-US" sz="8000" b="1" dirty="0" err="1" smtClean="0">
                <a:solidFill>
                  <a:srgbClr val="FF00FF"/>
                </a:solidFill>
              </a:rPr>
              <a:t>riso</a:t>
            </a:r>
            <a:r>
              <a:rPr lang="en-US" sz="8000" b="1" dirty="0" smtClean="0"/>
              <a:t>.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883" y="2336390"/>
            <a:ext cx="4917363" cy="36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Mi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piace</a:t>
            </a:r>
            <a:r>
              <a:rPr lang="en-US" sz="6000" b="1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il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formaggio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/>
              <a:t>anche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903" y="2278418"/>
            <a:ext cx="6254805" cy="4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/>
              <a:t>Sull’hamburger</a:t>
            </a:r>
            <a:r>
              <a:rPr lang="en-US" sz="6000" b="1" dirty="0" smtClean="0"/>
              <a:t>, mi </a:t>
            </a:r>
            <a:r>
              <a:rPr lang="en-US" sz="6000" b="1" dirty="0" err="1" smtClean="0"/>
              <a:t>piace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</a:rPr>
              <a:t>senape</a:t>
            </a:r>
            <a:r>
              <a:rPr lang="en-US" sz="6000" b="1" dirty="0"/>
              <a:t>,</a:t>
            </a:r>
            <a:r>
              <a:rPr lang="en-US" sz="6000" b="1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il</a:t>
            </a:r>
            <a:r>
              <a:rPr lang="en-US" sz="6000" b="1" dirty="0" smtClean="0">
                <a:solidFill>
                  <a:srgbClr val="FF0000"/>
                </a:solidFill>
              </a:rPr>
              <a:t> ketchup </a:t>
            </a:r>
            <a:r>
              <a:rPr lang="en-US" sz="6000" b="1" dirty="0" smtClean="0"/>
              <a:t>e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maionese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52" y="2381250"/>
            <a:ext cx="3707793" cy="354658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9393" y="2381250"/>
            <a:ext cx="3420460" cy="34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/>
              <a:t>Anche</a:t>
            </a:r>
            <a:r>
              <a:rPr lang="en-US" sz="6600" b="1" dirty="0" smtClean="0"/>
              <a:t>, mi </a:t>
            </a:r>
            <a:r>
              <a:rPr lang="en-US" sz="6600" b="1" dirty="0" err="1" smtClean="0"/>
              <a:t>piace</a:t>
            </a:r>
            <a:r>
              <a:rPr lang="en-US" sz="6600" b="1" dirty="0" smtClean="0"/>
              <a:t> un </a:t>
            </a:r>
            <a:r>
              <a:rPr lang="en-US" sz="6600" b="1" dirty="0" err="1" smtClean="0"/>
              <a:t>contorno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delle</a:t>
            </a:r>
            <a:r>
              <a:rPr lang="en-US" sz="6600" b="1" dirty="0" smtClean="0"/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patate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fritte</a:t>
            </a:r>
            <a:r>
              <a:rPr lang="en-US" sz="6600" b="1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40" y="2411551"/>
            <a:ext cx="7033720" cy="40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/>
              <a:t>Quando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desidero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mangiare</a:t>
            </a:r>
            <a:r>
              <a:rPr lang="en-US" sz="5400" b="1" dirty="0" smtClean="0"/>
              <a:t> un </a:t>
            </a:r>
            <a:r>
              <a:rPr lang="en-US" sz="5400" b="1" dirty="0" err="1" smtClean="0"/>
              <a:t>pasto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sano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io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mangio</a:t>
            </a:r>
            <a:r>
              <a:rPr lang="en-US" sz="5400" b="1" dirty="0" smtClean="0"/>
              <a:t> </a:t>
            </a:r>
            <a:r>
              <a:rPr lang="en-US" sz="5400" b="1" dirty="0" err="1" smtClean="0">
                <a:solidFill>
                  <a:srgbClr val="92D050"/>
                </a:solidFill>
              </a:rPr>
              <a:t>il</a:t>
            </a:r>
            <a:r>
              <a:rPr lang="en-US" sz="5400" b="1" dirty="0" smtClean="0">
                <a:solidFill>
                  <a:srgbClr val="92D050"/>
                </a:solidFill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</a:rPr>
              <a:t>pesce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925" y="1919096"/>
            <a:ext cx="3231930" cy="48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/>
              <a:t>Anche</a:t>
            </a:r>
            <a:r>
              <a:rPr lang="en-US" sz="6000" b="1" dirty="0" smtClean="0"/>
              <a:t>, </a:t>
            </a:r>
            <a:r>
              <a:rPr lang="en-US" sz="6000" b="1" dirty="0" err="1" smtClean="0"/>
              <a:t>io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mangio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un’insalata</a:t>
            </a:r>
            <a:r>
              <a:rPr lang="en-US" sz="6000" b="1" dirty="0" smtClean="0"/>
              <a:t> con un </a:t>
            </a:r>
            <a:r>
              <a:rPr lang="en-US" sz="6000" b="1" dirty="0" err="1" smtClean="0"/>
              <a:t>pò</a:t>
            </a:r>
            <a:r>
              <a:rPr lang="en-US" sz="6000" b="1" dirty="0" smtClean="0"/>
              <a:t> di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olio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</a:rPr>
              <a:t>olivo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158331"/>
            <a:ext cx="6076950" cy="37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/>
              <a:t>Qualche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volta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mangio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FF"/>
                </a:solidFill>
              </a:rPr>
              <a:t>le </a:t>
            </a:r>
            <a:r>
              <a:rPr lang="en-US" sz="5400" b="1" dirty="0" err="1" smtClean="0">
                <a:solidFill>
                  <a:srgbClr val="FF00FF"/>
                </a:solidFill>
              </a:rPr>
              <a:t>uova</a:t>
            </a:r>
            <a:r>
              <a:rPr lang="en-US" sz="5400" b="1" dirty="0" smtClean="0">
                <a:solidFill>
                  <a:srgbClr val="FF00FF"/>
                </a:solidFill>
              </a:rPr>
              <a:t> </a:t>
            </a:r>
            <a:r>
              <a:rPr lang="en-US" sz="5400" b="1" dirty="0" smtClean="0"/>
              <a:t>e </a:t>
            </a:r>
            <a:r>
              <a:rPr lang="en-US" sz="5400" b="1" dirty="0" smtClean="0">
                <a:solidFill>
                  <a:srgbClr val="3399FF"/>
                </a:solidFill>
              </a:rPr>
              <a:t>la </a:t>
            </a:r>
            <a:r>
              <a:rPr lang="en-US" sz="5400" b="1" dirty="0" err="1" smtClean="0">
                <a:solidFill>
                  <a:srgbClr val="3399FF"/>
                </a:solidFill>
              </a:rPr>
              <a:t>minestra</a:t>
            </a:r>
            <a:r>
              <a:rPr lang="en-US" sz="5400" b="1" dirty="0" smtClean="0">
                <a:solidFill>
                  <a:srgbClr val="3399FF"/>
                </a:solidFill>
              </a:rPr>
              <a:t> </a:t>
            </a:r>
            <a:r>
              <a:rPr lang="en-US" sz="5400" b="1" dirty="0" smtClean="0"/>
              <a:t>per la </a:t>
            </a:r>
            <a:r>
              <a:rPr lang="en-US" sz="5400" b="1" dirty="0" err="1" smtClean="0"/>
              <a:t>cena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68" y="2840887"/>
            <a:ext cx="4731620" cy="354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559" y="1690688"/>
            <a:ext cx="3543791" cy="45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Dopo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mangio</a:t>
            </a:r>
            <a:r>
              <a:rPr lang="en-US" sz="4800" b="1" dirty="0" smtClean="0"/>
              <a:t> la </a:t>
            </a:r>
            <a:r>
              <a:rPr lang="en-US" sz="4800" b="1" dirty="0" err="1" smtClean="0"/>
              <a:t>cena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io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vorrei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FF9933"/>
                </a:solidFill>
              </a:rPr>
              <a:t>il</a:t>
            </a:r>
            <a:r>
              <a:rPr lang="en-US" sz="4800" b="1" dirty="0" smtClean="0">
                <a:solidFill>
                  <a:srgbClr val="FF9933"/>
                </a:solidFill>
              </a:rPr>
              <a:t> dolce</a:t>
            </a:r>
            <a:r>
              <a:rPr lang="en-US" sz="4800" b="1" dirty="0" smtClean="0"/>
              <a:t>!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014" y="1889043"/>
            <a:ext cx="6406219" cy="42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POMODORO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463" y="1930591"/>
            <a:ext cx="5190960" cy="46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LA TORTA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014" y="626323"/>
            <a:ext cx="3719842" cy="55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GELATO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574" y="2996242"/>
            <a:ext cx="5291292" cy="2963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45" y="731947"/>
            <a:ext cx="2595234" cy="389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7903" y="5391807"/>
            <a:ext cx="4240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IL CONO GELATO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21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BISCOTTO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849" y="2168060"/>
            <a:ext cx="6160212" cy="4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/>
              <a:t>Mi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piace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mangiare</a:t>
            </a:r>
            <a:r>
              <a:rPr lang="en-US" sz="4800" b="1" dirty="0" smtClean="0"/>
              <a:t> un biscotto e </a:t>
            </a:r>
            <a:r>
              <a:rPr lang="en-US" sz="4800" b="1" dirty="0" err="1" smtClean="0"/>
              <a:t>bere</a:t>
            </a:r>
            <a:r>
              <a:rPr lang="en-US" sz="4800" b="1" dirty="0" smtClean="0"/>
              <a:t> un </a:t>
            </a:r>
            <a:r>
              <a:rPr lang="en-US" sz="4800" b="1" dirty="0" err="1" smtClean="0"/>
              <a:t>bicchiere</a:t>
            </a:r>
            <a:r>
              <a:rPr lang="en-US" sz="4800" b="1" dirty="0" smtClean="0"/>
              <a:t> di latte per </a:t>
            </a:r>
            <a:r>
              <a:rPr lang="en-US" sz="4800" b="1" dirty="0" err="1" smtClean="0">
                <a:solidFill>
                  <a:srgbClr val="FF0000"/>
                </a:solidFill>
              </a:rPr>
              <a:t>uno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spuntino</a:t>
            </a:r>
            <a:r>
              <a:rPr lang="en-US" sz="4800" b="1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503" y="2430818"/>
            <a:ext cx="3173467" cy="38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LA TORTA DI MELA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394" y="1690688"/>
            <a:ext cx="3168047" cy="4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IL CIOCCOLATO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290" y="2262653"/>
            <a:ext cx="6070381" cy="40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IL BUDDINO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759" y="2336389"/>
            <a:ext cx="5579515" cy="41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Ti</a:t>
            </a:r>
            <a:r>
              <a:rPr lang="en-US" b="1" dirty="0" smtClean="0"/>
              <a:t> </a:t>
            </a:r>
            <a:r>
              <a:rPr lang="en-US" b="1" dirty="0" err="1" smtClean="0"/>
              <a:t>piace</a:t>
            </a:r>
            <a:r>
              <a:rPr lang="en-US" b="1" dirty="0" smtClean="0"/>
              <a:t> </a:t>
            </a:r>
            <a:r>
              <a:rPr lang="en-US" b="1" dirty="0" err="1" smtClean="0"/>
              <a:t>mangiare</a:t>
            </a:r>
            <a:r>
              <a:rPr lang="en-US" b="1" dirty="0" smtClean="0"/>
              <a:t> le crepes con </a:t>
            </a:r>
            <a:r>
              <a:rPr lang="en-US" b="1" dirty="0" err="1" smtClean="0">
                <a:solidFill>
                  <a:srgbClr val="CC0000"/>
                </a:solidFill>
              </a:rPr>
              <a:t>marmellata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11768"/>
            <a:ext cx="8366398" cy="39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Paperino</a:t>
            </a:r>
            <a:r>
              <a:rPr lang="en-US" dirty="0" smtClean="0"/>
              <a:t>, </a:t>
            </a:r>
            <a:r>
              <a:rPr lang="en-US" dirty="0" err="1" smtClean="0"/>
              <a:t>disastri</a:t>
            </a:r>
            <a:r>
              <a:rPr lang="en-US" dirty="0" smtClean="0"/>
              <a:t> in </a:t>
            </a:r>
            <a:r>
              <a:rPr lang="en-US" smtClean="0"/>
              <a:t>cucina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241" y="3198758"/>
            <a:ext cx="4156205" cy="31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LA CIPOLLA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3145" y="1542366"/>
            <a:ext cx="4329769" cy="43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L’AGLIO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10"/>
          <a:stretch/>
        </p:blipFill>
        <p:spPr>
          <a:xfrm>
            <a:off x="4856599" y="613685"/>
            <a:ext cx="5927014" cy="44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 PISELLI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24" y="1690688"/>
            <a:ext cx="7094483" cy="46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278</Words>
  <Application>Microsoft Office PowerPoint</Application>
  <PresentationFormat>Widescreen</PresentationFormat>
  <Paragraphs>73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Office Theme</vt:lpstr>
      <vt:lpstr>LE VERDURE</vt:lpstr>
      <vt:lpstr>LA CAROTA</vt:lpstr>
      <vt:lpstr>LA LATTUGA</vt:lpstr>
      <vt:lpstr>GLI SPINACI</vt:lpstr>
      <vt:lpstr>LA PATATA</vt:lpstr>
      <vt:lpstr>IL POMODORO</vt:lpstr>
      <vt:lpstr>LA CIPOLLA</vt:lpstr>
      <vt:lpstr>L’AGLIO</vt:lpstr>
      <vt:lpstr>I PISELLI</vt:lpstr>
      <vt:lpstr>I FAGIOLINI</vt:lpstr>
      <vt:lpstr>IL MAIS</vt:lpstr>
      <vt:lpstr>IL CETRIOLO</vt:lpstr>
      <vt:lpstr>UN’INSALATA</vt:lpstr>
      <vt:lpstr> </vt:lpstr>
      <vt:lpstr>L’ARANCIA</vt:lpstr>
      <vt:lpstr>IL POMPELMO</vt:lpstr>
      <vt:lpstr>IL LIMONE</vt:lpstr>
      <vt:lpstr>LE CILIEGE</vt:lpstr>
      <vt:lpstr>LA PESCA</vt:lpstr>
      <vt:lpstr>L’UVA</vt:lpstr>
      <vt:lpstr>LA PRUGNA</vt:lpstr>
      <vt:lpstr>L’ANGURIA</vt:lpstr>
      <vt:lpstr>LA PERA</vt:lpstr>
      <vt:lpstr>L’ANANAS</vt:lpstr>
      <vt:lpstr>UNA MACEDONIA</vt:lpstr>
      <vt:lpstr>Hai sete?</vt:lpstr>
      <vt:lpstr>Sí, io ho sete!</vt:lpstr>
      <vt:lpstr>LE BEVANDE</vt:lpstr>
      <vt:lpstr>Il succo……</vt:lpstr>
      <vt:lpstr>L’ACQUA</vt:lpstr>
      <vt:lpstr>IL LATTE</vt:lpstr>
      <vt:lpstr>IL TÉ</vt:lpstr>
      <vt:lpstr>IL TÉ FREDDO</vt:lpstr>
      <vt:lpstr>IL CAFFÉ</vt:lpstr>
      <vt:lpstr>Desideri lo zucchero con il caffé?</vt:lpstr>
      <vt:lpstr>LA CIOCCOLATA CALDA</vt:lpstr>
      <vt:lpstr>IL VINO</vt:lpstr>
      <vt:lpstr>Hai fame?</vt:lpstr>
      <vt:lpstr>Sí, io ho fame!</vt:lpstr>
      <vt:lpstr>Io vado alla macelleria di comprare la carne.</vt:lpstr>
      <vt:lpstr>LA BISTECCA</vt:lpstr>
      <vt:lpstr>Mi piace il sale e il pepe sulla bistecca.</vt:lpstr>
      <vt:lpstr>LA SALSICCIA</vt:lpstr>
      <vt:lpstr>IL PROSCIUTTO</vt:lpstr>
      <vt:lpstr>IL POLLO</vt:lpstr>
      <vt:lpstr>IL TACCHINO</vt:lpstr>
      <vt:lpstr>IL MAIALE</vt:lpstr>
      <vt:lpstr>L’AGNELLO</vt:lpstr>
      <vt:lpstr>Che cosa mangi con la cena?</vt:lpstr>
      <vt:lpstr>Io mangio il pane.</vt:lpstr>
      <vt:lpstr>Io metto il burro sul pane.</vt:lpstr>
      <vt:lpstr>Mi piace il riso.</vt:lpstr>
      <vt:lpstr>Mi piace il formaggio anche.</vt:lpstr>
      <vt:lpstr>Sull’hamburger, mi piace la senape, il ketchup e la maionese.</vt:lpstr>
      <vt:lpstr>Anche, mi piace un contorno delle patate fritte!</vt:lpstr>
      <vt:lpstr>Quando io desidero mangiare un pasto sano, io mangio il pesce.</vt:lpstr>
      <vt:lpstr>Anche, io mangio un’insalata con un pò di olio olivo.</vt:lpstr>
      <vt:lpstr>Qualche volta io mangio le uova e la minestra per la cena!</vt:lpstr>
      <vt:lpstr>Dopo io mangio la cena, io vorrei il dolce!</vt:lpstr>
      <vt:lpstr>LA TORTA</vt:lpstr>
      <vt:lpstr>IL GELATO</vt:lpstr>
      <vt:lpstr>IL BISCOTTO</vt:lpstr>
      <vt:lpstr>Mi piace mangiare un biscotto e bere un bicchiere di latte per uno spuntino!</vt:lpstr>
      <vt:lpstr>LA TORTA DI MELA</vt:lpstr>
      <vt:lpstr>IL CIOCCOLATO</vt:lpstr>
      <vt:lpstr>IL BUDDINO</vt:lpstr>
      <vt:lpstr>Ti piace mangiare le crepes con marmellata?</vt:lpstr>
      <vt:lpstr>Paperino, disastri in cucina</vt:lpstr>
    </vt:vector>
  </TitlesOfParts>
  <Company>Sachem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VERDURE</dc:title>
  <dc:creator>Patricia Lamia</dc:creator>
  <cp:lastModifiedBy>Patricia Lamia</cp:lastModifiedBy>
  <cp:revision>17</cp:revision>
  <dcterms:created xsi:type="dcterms:W3CDTF">2019-02-25T15:35:45Z</dcterms:created>
  <dcterms:modified xsi:type="dcterms:W3CDTF">2019-02-28T15:37:01Z</dcterms:modified>
</cp:coreProperties>
</file>