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5401" y="791366"/>
            <a:ext cx="9601196" cy="1303867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Che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cos’è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nell’aula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171"/>
          <a:stretch/>
        </p:blipFill>
        <p:spPr>
          <a:xfrm>
            <a:off x="3626070" y="2480060"/>
            <a:ext cx="4461641" cy="35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u</a:t>
            </a:r>
            <a:r>
              <a:rPr lang="en-US" sz="8800" b="1" dirty="0" smtClean="0"/>
              <a:t>n </a:t>
            </a:r>
            <a:r>
              <a:rPr lang="en-US" sz="8800" b="1" dirty="0" err="1" smtClean="0"/>
              <a:t>cancellino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629" y="2721796"/>
            <a:ext cx="7280384" cy="30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4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u</a:t>
            </a:r>
            <a:r>
              <a:rPr lang="en-US" sz="8800" b="1" dirty="0" smtClean="0"/>
              <a:t>n </a:t>
            </a:r>
            <a:r>
              <a:rPr lang="en-US" sz="8800" b="1" dirty="0" err="1" smtClean="0"/>
              <a:t>cestino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17"/>
          <a:stretch/>
        </p:blipFill>
        <p:spPr>
          <a:xfrm>
            <a:off x="4319752" y="2625396"/>
            <a:ext cx="3137173" cy="34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704" y="934836"/>
            <a:ext cx="9601196" cy="1303867"/>
          </a:xfrm>
        </p:spPr>
        <p:txBody>
          <a:bodyPr>
            <a:noAutofit/>
          </a:bodyPr>
          <a:lstStyle/>
          <a:p>
            <a:r>
              <a:rPr lang="en-US" sz="8800" b="1" dirty="0" err="1"/>
              <a:t>u</a:t>
            </a:r>
            <a:r>
              <a:rPr lang="en-US" sz="8800" b="1" dirty="0" err="1" smtClean="0"/>
              <a:t>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sedia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759" y="1746634"/>
            <a:ext cx="2707891" cy="38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/>
              <a:t>u</a:t>
            </a:r>
            <a:r>
              <a:rPr lang="en-US" sz="8000" b="1" dirty="0" err="1" smtClean="0"/>
              <a:t>na</a:t>
            </a:r>
            <a:r>
              <a:rPr lang="en-US" sz="8000" b="1" dirty="0" smtClean="0"/>
              <a:t> carta </a:t>
            </a:r>
            <a:r>
              <a:rPr lang="en-US" sz="8000" b="1" dirty="0" err="1" smtClean="0"/>
              <a:t>geografica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061"/>
          <a:stretch/>
        </p:blipFill>
        <p:spPr>
          <a:xfrm>
            <a:off x="4252009" y="2469877"/>
            <a:ext cx="3687982" cy="36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/>
              <a:t>l</a:t>
            </a:r>
            <a:r>
              <a:rPr lang="en-US" sz="9600" b="1" dirty="0" smtClean="0"/>
              <a:t>e </a:t>
            </a:r>
            <a:r>
              <a:rPr lang="en-US" sz="9600" b="1" dirty="0" err="1" smtClean="0"/>
              <a:t>luci</a:t>
            </a:r>
            <a:endParaRPr lang="en-US" sz="9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83587"/>
            <a:ext cx="3571875" cy="331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277" y="2683587"/>
            <a:ext cx="5171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Accendi</a:t>
            </a:r>
            <a:r>
              <a:rPr lang="en-US" sz="5400" dirty="0" smtClean="0"/>
              <a:t> </a:t>
            </a:r>
            <a:r>
              <a:rPr lang="en-US" sz="5400" dirty="0" smtClean="0"/>
              <a:t>le </a:t>
            </a:r>
            <a:r>
              <a:rPr lang="en-US" sz="5400" dirty="0" err="1" smtClean="0"/>
              <a:t>luci</a:t>
            </a:r>
            <a:r>
              <a:rPr lang="en-US" sz="5400" dirty="0" smtClean="0"/>
              <a:t>, per </a:t>
            </a:r>
            <a:r>
              <a:rPr lang="en-US" sz="5400" dirty="0" err="1" smtClean="0"/>
              <a:t>favore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3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/>
              <a:t>u</a:t>
            </a:r>
            <a:r>
              <a:rPr lang="en-US" sz="8000" b="1" dirty="0" err="1" smtClean="0"/>
              <a:t>no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scaffale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666"/>
          <a:stretch/>
        </p:blipFill>
        <p:spPr>
          <a:xfrm>
            <a:off x="4279023" y="2490950"/>
            <a:ext cx="4081311" cy="38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 smtClean="0"/>
              <a:t>Gli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studenti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823" y="2598790"/>
            <a:ext cx="4792716" cy="35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5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/>
              <a:t>u</a:t>
            </a:r>
            <a:r>
              <a:rPr lang="en-US" sz="8800" b="1" dirty="0" err="1" smtClean="0"/>
              <a:t>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maestra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165" y="2514217"/>
            <a:ext cx="3289245" cy="32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1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u</a:t>
            </a:r>
            <a:r>
              <a:rPr lang="en-US" sz="8800" b="1" dirty="0" smtClean="0"/>
              <a:t>n </a:t>
            </a:r>
            <a:r>
              <a:rPr lang="en-US" sz="8800" b="1" dirty="0" err="1" smtClean="0"/>
              <a:t>orologio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098" y="2671872"/>
            <a:ext cx="3320776" cy="33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i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banchi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786" y="2285999"/>
            <a:ext cx="3972910" cy="39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/>
              <a:t>u</a:t>
            </a:r>
            <a:r>
              <a:rPr lang="en-US" sz="8800" b="1" dirty="0" err="1" smtClean="0"/>
              <a:t>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cattedra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553" y="2419624"/>
            <a:ext cx="3752192" cy="37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/>
              <a:t>u</a:t>
            </a:r>
            <a:r>
              <a:rPr lang="en-US" sz="8800" b="1" dirty="0" err="1" smtClean="0"/>
              <a:t>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bandiera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82"/>
          <a:stretch/>
        </p:blipFill>
        <p:spPr>
          <a:xfrm>
            <a:off x="2049517" y="3059442"/>
            <a:ext cx="2820714" cy="2830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909" y="3059442"/>
            <a:ext cx="1866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/>
              <a:t>u</a:t>
            </a:r>
            <a:r>
              <a:rPr lang="en-US" sz="8800" b="1" dirty="0" err="1" smtClean="0"/>
              <a:t>na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lavagna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75"/>
          <a:stretch/>
        </p:blipFill>
        <p:spPr>
          <a:xfrm>
            <a:off x="3677470" y="2538248"/>
            <a:ext cx="4599616" cy="35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3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un gesso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56"/>
          <a:stretch/>
        </p:blipFill>
        <p:spPr>
          <a:xfrm>
            <a:off x="3121572" y="2606840"/>
            <a:ext cx="5329073" cy="33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40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Che cos’è nell’aula?</vt:lpstr>
      <vt:lpstr>Gli studenti</vt:lpstr>
      <vt:lpstr>una maestra</vt:lpstr>
      <vt:lpstr>un orologio</vt:lpstr>
      <vt:lpstr>i banchi</vt:lpstr>
      <vt:lpstr>una cattedra</vt:lpstr>
      <vt:lpstr>una bandiera</vt:lpstr>
      <vt:lpstr>una lavagna</vt:lpstr>
      <vt:lpstr>un gesso</vt:lpstr>
      <vt:lpstr>un cancellino</vt:lpstr>
      <vt:lpstr>un cestino</vt:lpstr>
      <vt:lpstr>una sedia</vt:lpstr>
      <vt:lpstr>una carta geografica</vt:lpstr>
      <vt:lpstr>le luci</vt:lpstr>
      <vt:lpstr>uno scaffale</vt:lpstr>
    </vt:vector>
  </TitlesOfParts>
  <Company>Sachem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cos’è nell’aula?</dc:title>
  <dc:creator>Patricia Lamia</dc:creator>
  <cp:lastModifiedBy>Patricia Lamia</cp:lastModifiedBy>
  <cp:revision>7</cp:revision>
  <dcterms:created xsi:type="dcterms:W3CDTF">2019-01-10T17:18:45Z</dcterms:created>
  <dcterms:modified xsi:type="dcterms:W3CDTF">2019-01-11T19:32:06Z</dcterms:modified>
</cp:coreProperties>
</file>