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609600"/>
            <a:ext cx="10463211" cy="1905000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Che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cos’è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nel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tuo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zaino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3" y="2319337"/>
            <a:ext cx="4221163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13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una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bottiglia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d’acqua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81"/>
          <a:stretch/>
        </p:blipFill>
        <p:spPr>
          <a:xfrm>
            <a:off x="4440237" y="1838324"/>
            <a:ext cx="3308349" cy="48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3" y="696851"/>
            <a:ext cx="9905998" cy="1905000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Il </a:t>
            </a:r>
            <a:r>
              <a:rPr lang="en-US" sz="8800" b="1" dirty="0" err="1" smtClean="0"/>
              <a:t>compito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900" y="696851"/>
            <a:ext cx="4562475" cy="52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 </a:t>
            </a:r>
            <a:r>
              <a:rPr lang="en-US" sz="8800" b="1" dirty="0" err="1" smtClean="0"/>
              <a:t>libri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613" y="455612"/>
            <a:ext cx="5538787" cy="55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Un </a:t>
            </a:r>
            <a:r>
              <a:rPr lang="en-US" sz="8000" b="1" dirty="0" err="1" smtClean="0"/>
              <a:t>temperamatite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2374900"/>
            <a:ext cx="4402045" cy="3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un </a:t>
            </a:r>
            <a:r>
              <a:rPr lang="en-US" sz="6000" b="1" dirty="0" err="1" smtClean="0"/>
              <a:t>telefono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cellulare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2135187"/>
            <a:ext cx="3929063" cy="40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Il </a:t>
            </a:r>
            <a:r>
              <a:rPr lang="en-US" sz="8000" b="1" dirty="0" err="1" smtClean="0"/>
              <a:t>denaro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09"/>
          <a:stretch/>
        </p:blipFill>
        <p:spPr>
          <a:xfrm>
            <a:off x="6654800" y="1404937"/>
            <a:ext cx="4392611" cy="44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/>
              <a:t>Una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cartella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078"/>
          <a:stretch/>
        </p:blipFill>
        <p:spPr>
          <a:xfrm>
            <a:off x="3200400" y="2634976"/>
            <a:ext cx="4477297" cy="31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351" y="164552"/>
            <a:ext cx="9905998" cy="1905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L’orario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scolastico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67"/>
          <a:stretch/>
        </p:blipFill>
        <p:spPr>
          <a:xfrm>
            <a:off x="3988676" y="1860329"/>
            <a:ext cx="3421117" cy="44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6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Un </a:t>
            </a:r>
            <a:r>
              <a:rPr lang="en-US" sz="8000" b="1" dirty="0" err="1" smtClean="0"/>
              <a:t>calendario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180" y="2514600"/>
            <a:ext cx="3954572" cy="39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err="1" smtClean="0"/>
              <a:t>Una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matita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675" y="1144587"/>
            <a:ext cx="276930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86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 smtClean="0"/>
              <a:t>Una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penna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8201" y="2514600"/>
            <a:ext cx="4749800" cy="3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6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885487" cy="1905000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						Un </a:t>
            </a:r>
            <a:r>
              <a:rPr lang="en-US" sz="8000" b="1" dirty="0" err="1" smtClean="0"/>
              <a:t>quaderno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122"/>
          <a:stretch/>
        </p:blipFill>
        <p:spPr>
          <a:xfrm>
            <a:off x="301624" y="2179637"/>
            <a:ext cx="4765676" cy="43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9" y="215900"/>
            <a:ext cx="9840911" cy="1905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Una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calcolatrice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44"/>
          <a:stretch/>
        </p:blipFill>
        <p:spPr>
          <a:xfrm>
            <a:off x="4432300" y="1928813"/>
            <a:ext cx="3616325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5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err="1" smtClean="0"/>
              <a:t>Una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riga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08"/>
          <a:stretch/>
        </p:blipFill>
        <p:spPr>
          <a:xfrm>
            <a:off x="7107238" y="2030412"/>
            <a:ext cx="4513262" cy="39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7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err="1" smtClean="0"/>
              <a:t>Una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gomma</a:t>
            </a:r>
            <a:endParaRPr lang="en-US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2700337"/>
            <a:ext cx="3143250" cy="145732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091"/>
          <a:stretch/>
        </p:blipFill>
        <p:spPr>
          <a:xfrm>
            <a:off x="2552700" y="2293937"/>
            <a:ext cx="8914648" cy="3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/>
              <a:t>il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foglio</a:t>
            </a:r>
            <a:r>
              <a:rPr lang="en-US" sz="7200" b="1" dirty="0" smtClean="0"/>
              <a:t> </a:t>
            </a:r>
            <a:r>
              <a:rPr lang="en-US" sz="7200" b="1" dirty="0" smtClean="0"/>
              <a:t>di carta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53"/>
          <a:stretch/>
        </p:blipFill>
        <p:spPr>
          <a:xfrm>
            <a:off x="4000500" y="2311400"/>
            <a:ext cx="4229100" cy="42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84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Le </a:t>
            </a:r>
            <a:r>
              <a:rPr lang="en-US" sz="8000" b="1" dirty="0" err="1" smtClean="0"/>
              <a:t>Forbici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282" y="2514600"/>
            <a:ext cx="645660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92</TotalTime>
  <Words>42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Mesh</vt:lpstr>
      <vt:lpstr>Che cos’è nel tuo zaino?</vt:lpstr>
      <vt:lpstr>Una matita</vt:lpstr>
      <vt:lpstr>Una penna</vt:lpstr>
      <vt:lpstr>      Un quaderno</vt:lpstr>
      <vt:lpstr>Una calcolatrice</vt:lpstr>
      <vt:lpstr>Una riga</vt:lpstr>
      <vt:lpstr>Una gomma</vt:lpstr>
      <vt:lpstr>il foglio di carta</vt:lpstr>
      <vt:lpstr>Le Forbici</vt:lpstr>
      <vt:lpstr>una bottiglia d’acqua</vt:lpstr>
      <vt:lpstr>Il compito</vt:lpstr>
      <vt:lpstr>I libri</vt:lpstr>
      <vt:lpstr>Un temperamatite</vt:lpstr>
      <vt:lpstr>un telefono cellulare</vt:lpstr>
      <vt:lpstr>Il denaro</vt:lpstr>
      <vt:lpstr>Una cartella</vt:lpstr>
      <vt:lpstr>L’orario scolastico</vt:lpstr>
      <vt:lpstr>Un calendario</vt:lpstr>
    </vt:vector>
  </TitlesOfParts>
  <Company>Sachem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cos’è nel tuo zaino?</dc:title>
  <dc:creator>Patricia Lamia</dc:creator>
  <cp:lastModifiedBy>Patricia Lamia</cp:lastModifiedBy>
  <cp:revision>6</cp:revision>
  <dcterms:created xsi:type="dcterms:W3CDTF">2019-01-10T15:08:17Z</dcterms:created>
  <dcterms:modified xsi:type="dcterms:W3CDTF">2019-01-10T17:17:09Z</dcterms:modified>
</cp:coreProperties>
</file>